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3" r:id="rId3"/>
    <p:sldId id="260" r:id="rId4"/>
    <p:sldId id="273" r:id="rId5"/>
    <p:sldId id="275" r:id="rId6"/>
    <p:sldId id="274" r:id="rId7"/>
    <p:sldId id="272" r:id="rId8"/>
    <p:sldId id="258" r:id="rId9"/>
    <p:sldId id="257" r:id="rId10"/>
    <p:sldId id="261" r:id="rId11"/>
    <p:sldId id="270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78" d="100"/>
          <a:sy n="78" d="100"/>
        </p:scale>
        <p:origin x="-133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12.wav>
</file>

<file path=ppt/media/media2.avi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7" Type="http://schemas.openxmlformats.org/officeDocument/2006/relationships/image" Target="../media/image2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audio" Target="../media/media10.wav"/><Relationship Id="rId7" Type="http://schemas.openxmlformats.org/officeDocument/2006/relationships/image" Target="../media/image2.png"/><Relationship Id="rId2" Type="http://schemas.microsoft.com/office/2007/relationships/media" Target="../media/media10.wav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905000"/>
            <a:ext cx="8229600" cy="2593975"/>
          </a:xfrm>
        </p:spPr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altLang="zh-TW" dirty="0"/>
              <a:t>for Video Surveillance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443860"/>
              </p:ext>
            </p:extLst>
          </p:nvPr>
        </p:nvGraphicFramePr>
        <p:xfrm>
          <a:off x="2819400" y="5715000"/>
          <a:ext cx="2286000" cy="822960"/>
        </p:xfrm>
        <a:graphic>
          <a:graphicData uri="http://schemas.openxmlformats.org/drawingml/2006/table">
            <a:tbl>
              <a:tblPr/>
              <a:tblGrid>
                <a:gridCol w="1143000"/>
                <a:gridCol w="1143000"/>
              </a:tblGrid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r01922064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>
                          <a:solidFill>
                            <a:srgbClr val="000000"/>
                          </a:solidFill>
                          <a:effectLst/>
                        </a:rPr>
                        <a:t>楊涵傑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d01922031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>
                          <a:solidFill>
                            <a:srgbClr val="000000"/>
                          </a:solidFill>
                          <a:effectLst/>
                        </a:rPr>
                        <a:t>薛德明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B99902059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 dirty="0">
                          <a:solidFill>
                            <a:srgbClr val="000000"/>
                          </a:solidFill>
                          <a:effectLst/>
                        </a:rPr>
                        <a:t>黃冠豪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46"/>
    </mc:Choice>
    <mc:Fallback xmlns="">
      <p:transition spd="slow" advTm="10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smtClean="0"/>
              <a:t>MoG (Details)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b="1" i="1" dirty="0" smtClean="0"/>
                  <a:t>fitness</a:t>
                </a:r>
                <a:r>
                  <a:rPr lang="en-US" i="1" dirty="0" smtClean="0"/>
                  <a:t>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</a:t>
                </a:r>
                <a:r>
                  <a:rPr lang="en-US" b="1" i="1" dirty="0" smtClean="0"/>
                  <a:t>update</a:t>
                </a:r>
              </a:p>
              <a:p>
                <a:pPr lvl="1"/>
                <a:r>
                  <a:rPr lang="en-US" dirty="0" smtClean="0"/>
                  <a:t>using a modified “running average” update 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4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"/>
    </mc:Choice>
    <mc:Fallback xmlns="">
      <p:transition spd="slow" advTm="2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5"/>
    </mc:Choice>
    <mc:Fallback xmlns="">
      <p:transition spd="slow" advTm="7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45"/>
    </mc:Choice>
    <mc:Fallback xmlns="">
      <p:transition spd="slow" advTm="26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32" objId="4"/>
        <p14:pauseEvt time="6787" objId="4"/>
        <p14:seekEvt time="6787" objId="4" seek="174676"/>
        <p14:resumeEvt time="6858" objId="4"/>
        <p14:pauseEvt time="17345" objId="4"/>
        <p14:seekEvt time="17345" objId="4" seek="385354"/>
        <p14:resumeEvt time="17442" objId="4"/>
        <p14:stopEvt time="26845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74" name="Rounded Rectangle 73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120" name="Group 119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84" name="Straight Arrow Connector 83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85" name="Rounded Rectangle 84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53"/>
    </mc:Choice>
    <mc:Fallback xmlns="">
      <p:transition spd="slow" advTm="29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55" name="Rounded Rectangle 54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57" name="Straight Arrow Connector 56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58" name="Rounded Rectangle 57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243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76"/>
    </mc:Choice>
    <mc:Fallback xmlns="">
      <p:transition spd="slow" advTm="19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 rot="20035316">
            <a:off x="1794941" y="4600475"/>
            <a:ext cx="1745991" cy="64633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 smtClean="0"/>
              <a:t>Distance metric!</a:t>
            </a:r>
          </a:p>
          <a:p>
            <a:r>
              <a:rPr lang="en-US" altLang="zh-TW" dirty="0" smtClean="0"/>
              <a:t>(not matrix!)</a:t>
            </a:r>
            <a:endParaRPr lang="zh-TW" alt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35" name="Rounded Rectangle 34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37" name="Straight Arrow Connector 36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8" name="Rounded Rectangle 37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866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6"/>
    </mc:Choice>
    <mc:Fallback xmlns="">
      <p:transition spd="slow" advTm="14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22273" y="4831001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Frame Sequence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6172200" y="2946892"/>
            <a:ext cx="2514600" cy="2587110"/>
            <a:chOff x="6172200" y="2946892"/>
            <a:chExt cx="2514600" cy="2587110"/>
          </a:xfrm>
        </p:grpSpPr>
        <p:sp>
          <p:nvSpPr>
            <p:cNvPr id="119" name="Rectangle 118"/>
            <p:cNvSpPr/>
            <p:nvPr/>
          </p:nvSpPr>
          <p:spPr>
            <a:xfrm>
              <a:off x="6248400" y="3022322"/>
              <a:ext cx="2438400" cy="25116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2200" y="2946892"/>
              <a:ext cx="13417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/>
                <a:t>Player Input</a:t>
              </a:r>
              <a:endParaRPr lang="zh-TW" altLang="en-US" b="1" dirty="0"/>
            </a:p>
          </p:txBody>
        </p:sp>
      </p:grp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537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92"/>
    </mc:Choice>
    <mc:Fallback xmlns="">
      <p:transition spd="slow" advTm="16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Processing...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34"/>
    </mc:Choice>
    <mc:Fallback xmlns="">
      <p:transition spd="slow" advTm="14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4"/>
    </mc:Choice>
    <mc:Fallback xmlns="">
      <p:transition spd="slow" advTm="2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600200"/>
                <a:ext cx="8382000" cy="52578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(MoG) to model background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b="1" dirty="0" smtClean="0"/>
                  <a:t>Foreground</a:t>
                </a:r>
                <a:r>
                  <a:rPr lang="en-US" dirty="0" smtClean="0"/>
                  <a:t>: 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st.d.’s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</a:t>
                </a:r>
                <a:r>
                  <a:rPr lang="en-US" b="1" dirty="0" smtClean="0"/>
                  <a:t>update</a:t>
                </a:r>
                <a:r>
                  <a:rPr lang="en-US" dirty="0" smtClean="0"/>
                  <a:t> only the single fittest Gaussian</a:t>
                </a:r>
              </a:p>
              <a:p>
                <a:pPr lvl="1"/>
                <a:r>
                  <a:rPr lang="en-US" b="1" dirty="0" smtClean="0"/>
                  <a:t>Shadow</a:t>
                </a:r>
                <a:r>
                  <a:rPr lang="en-US" dirty="0" smtClean="0"/>
                  <a:t> Removal</a:t>
                </a:r>
              </a:p>
              <a:p>
                <a:pPr lvl="2"/>
                <a:r>
                  <a:rPr lang="en-US" dirty="0" smtClean="0"/>
                  <a:t>If pixel luminance is below some threshold, defined by it’s temporal &amp; spatial neighborhood, the pixel is shadow and will not appear in the foreground mask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600200"/>
                <a:ext cx="8382000" cy="5257800"/>
              </a:xfrm>
              <a:blipFill rotWithShape="1">
                <a:blip r:embed="rId6"/>
                <a:stretch>
                  <a:fillRect t="-1392" r="-50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pic>
        <p:nvPicPr>
          <p:cNvPr id="2050" name="Picture 2" descr="http://www.robots.ox.ac.uk/~parg/projects/ica/riz/Thesis/Figs/var/MoG.jpe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76200"/>
            <a:ext cx="2301323" cy="185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03"/>
    </mc:Choice>
    <mc:Fallback xmlns="">
      <p:transition spd="slow" advTm="3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5.3|5.8|1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8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6.9|16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1429</TotalTime>
  <Words>354</Words>
  <Application>Microsoft Office PowerPoint</Application>
  <PresentationFormat>On-screen Show (4:3)</PresentationFormat>
  <Paragraphs>85</Paragraphs>
  <Slides>11</Slides>
  <Notes>1</Notes>
  <HiddenSlides>0</HiddenSlides>
  <MMClips>12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Adjacency</vt:lpstr>
      <vt:lpstr>DIP 2013 – Smart Fast Forward for Video Surveillance</vt:lpstr>
      <vt:lpstr>Smart Fast Forward Concept</vt:lpstr>
      <vt:lpstr>Processing Stage Overview</vt:lpstr>
      <vt:lpstr>Processing Stage Overview</vt:lpstr>
      <vt:lpstr>Processing Stage Overview</vt:lpstr>
      <vt:lpstr>Processing Stage Overview</vt:lpstr>
      <vt:lpstr>Processing Stage Processing...</vt:lpstr>
      <vt:lpstr>Background Subtraction</vt:lpstr>
      <vt:lpstr>Background Subtraction MoG</vt:lpstr>
      <vt:lpstr>Background Subtraction MoG (Details)</vt:lpstr>
      <vt:lpstr>Background Subtraction 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domi</cp:lastModifiedBy>
  <cp:revision>199</cp:revision>
  <dcterms:created xsi:type="dcterms:W3CDTF">2013-12-19T05:56:38Z</dcterms:created>
  <dcterms:modified xsi:type="dcterms:W3CDTF">2013-12-24T04:35:54Z</dcterms:modified>
</cp:coreProperties>
</file>

<file path=docProps/thumbnail.jpeg>
</file>